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>
        <p:scale>
          <a:sx n="100" d="100"/>
          <a:sy n="100" d="100"/>
        </p:scale>
        <p:origin x="1176" y="-4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40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83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84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08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69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24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28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388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38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68F4-F688-426E-92C4-3A32B1C33A57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8D5A0-09CF-4CFC-A5A0-EF465D7C01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0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4746" y="757607"/>
            <a:ext cx="5829300" cy="595488"/>
          </a:xfrm>
        </p:spPr>
        <p:txBody>
          <a:bodyPr>
            <a:noAutofit/>
          </a:bodyPr>
          <a:lstStyle/>
          <a:p>
            <a:pPr algn="l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Welche Regelungen gelten 2021 für mich beim Kurzarbeitergeld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42950" y="2400299"/>
            <a:ext cx="1408068" cy="73478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Kurzarbeit bis 31.12.2020 begonnen*</a:t>
            </a: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127319" y="2112916"/>
            <a:ext cx="2286000" cy="169272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Bezugsdauer 24 Monate (längstens bis 31.12.2021)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Erleichterte Zugangsvoraus-setzungen (10%-Erfordernis, keine Minusstunden)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SV-Erstattung bis 30.06., danach 50%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 auch für Leiharbeiter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Qualifizierung während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</a:t>
            </a: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2021 in Kombination 100% SV-Erstattung</a:t>
            </a:r>
          </a:p>
        </p:txBody>
      </p:sp>
      <p:cxnSp>
        <p:nvCxnSpPr>
          <p:cNvPr id="7" name="Gerade Verbindung mit Pfeil 6"/>
          <p:cNvCxnSpPr>
            <a:stCxn id="4" idx="6"/>
          </p:cNvCxnSpPr>
          <p:nvPr/>
        </p:nvCxnSpPr>
        <p:spPr>
          <a:xfrm flipV="1">
            <a:off x="2151018" y="2743200"/>
            <a:ext cx="1976301" cy="244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2871108" y="2506083"/>
            <a:ext cx="687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42950" y="4311830"/>
            <a:ext cx="1408068" cy="83692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Kurzarbeit nach 31.12.20 und bis 31.03.2021 begonnen*</a:t>
            </a: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127319" y="4311830"/>
            <a:ext cx="2286000" cy="169272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Bezugsdauer 12 Monate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Erleichterte  Zugangsvoraus-setzungen (10%-Erfordernis, keine Minusstunden)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 auch für </a:t>
            </a: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Leiharbeiter</a:t>
            </a: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SV-Erstattung bis 30.06., danach 50%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Qualifizierung während </a:t>
            </a:r>
            <a:r>
              <a:rPr lang="de-DE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</a:t>
            </a:r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2021 in Kombination 100% SV-Erstattung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 flipV="1">
            <a:off x="2137947" y="4654729"/>
            <a:ext cx="1976301" cy="244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858037" y="4417612"/>
            <a:ext cx="687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2137947" y="6789691"/>
            <a:ext cx="1976301" cy="244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2858037" y="6552574"/>
            <a:ext cx="687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759006" y="6417138"/>
            <a:ext cx="1408068" cy="85433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Kurzarbeit  nach 31.03.21  und bis 30.06.2021 begonnen*</a:t>
            </a: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4114248" y="6347458"/>
            <a:ext cx="2286000" cy="169272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Bezugsdauer 12 Monate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Drittelerfordernis muss erfüllt sein, Minuskonten sind zu prüfen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SV-Erstattung bis 30.06., danach 50%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Qualifizierung während </a:t>
            </a:r>
            <a:r>
              <a:rPr lang="de-DE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</a:t>
            </a: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2021 in Kombination 100% SV-Erstattung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</a:t>
            </a:r>
            <a:r>
              <a:rPr lang="de-DE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000" b="1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Leiharbeiter</a:t>
            </a:r>
            <a:endParaRPr lang="de-DE" sz="10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737508" y="8267698"/>
            <a:ext cx="2389150" cy="13552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Kurzarbeit nach 30.06.21 begonnen: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Bezugsdauer 12 Monate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Drittelerfordernis muss erfüllt sein, Minuskonten sind zu prüfen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Qualifizierung  während </a:t>
            </a:r>
            <a:r>
              <a:rPr lang="de-DE" sz="1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Kug</a:t>
            </a:r>
            <a:r>
              <a:rPr lang="de-DE" sz="1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SV-Erstattung**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862149" y="10162903"/>
            <a:ext cx="538189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*Unterbrechungen vom Kurzarbeitergeldbezug mit mindestens 3 Monaten beenden die bisherige Kurzarbeit und begründen ggf. einen Neuanspruch (neue Anzeige erforderlich)</a:t>
            </a:r>
          </a:p>
          <a:p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** befristet bis 31.07.2023</a:t>
            </a:r>
          </a:p>
          <a:p>
            <a:endParaRPr lang="de-DE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Für die Fristen ist eine tatsächlicher 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KUG-Bezug 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erforderlich, allein die Anzeige der Kurzarbeit genügt nicht. </a:t>
            </a:r>
            <a:endParaRPr lang="de-DE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Gerade Verbindung mit Pfeil 21"/>
          <p:cNvCxnSpPr>
            <a:stCxn id="4" idx="4"/>
            <a:endCxn id="9" idx="0"/>
          </p:cNvCxnSpPr>
          <p:nvPr/>
        </p:nvCxnSpPr>
        <p:spPr>
          <a:xfrm>
            <a:off x="1446984" y="3135086"/>
            <a:ext cx="0" cy="11767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1463040" y="3510918"/>
            <a:ext cx="687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Gerade Verbindung mit Pfeil 23"/>
          <p:cNvCxnSpPr>
            <a:stCxn id="9" idx="4"/>
          </p:cNvCxnSpPr>
          <p:nvPr/>
        </p:nvCxnSpPr>
        <p:spPr>
          <a:xfrm>
            <a:off x="1446984" y="5148759"/>
            <a:ext cx="0" cy="128250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449969" y="5533031"/>
            <a:ext cx="687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Gerade Verbindung mit Pfeil 26"/>
          <p:cNvCxnSpPr/>
          <p:nvPr/>
        </p:nvCxnSpPr>
        <p:spPr>
          <a:xfrm>
            <a:off x="1463040" y="7271475"/>
            <a:ext cx="16056" cy="9962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1479096" y="7532918"/>
            <a:ext cx="687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Grafik 25" descr="Zwei rote Linien." title="Headergrafik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16"/>
          <a:stretch/>
        </p:blipFill>
        <p:spPr>
          <a:xfrm>
            <a:off x="76621" y="263280"/>
            <a:ext cx="6791713" cy="485164"/>
          </a:xfrm>
          <a:prstGeom prst="rect">
            <a:avLst/>
          </a:prstGeom>
        </p:spPr>
      </p:pic>
      <p:pic>
        <p:nvPicPr>
          <p:cNvPr id="29" name="Grafik 28" descr="Logo Bundesagentur für Arbeit" title="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26" y="11707820"/>
            <a:ext cx="2064516" cy="272288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5419725" y="11734800"/>
            <a:ext cx="1310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Stand 30.11.20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10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221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Welche Regelungen gelten 2021 für mich beim Kurzarbeitergeld</vt:lpstr>
    </vt:vector>
  </TitlesOfParts>
  <Company>Bundesagentur für Arbeit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Rauch Christian</dc:creator>
  <cp:lastModifiedBy>Gerz Annette</cp:lastModifiedBy>
  <cp:revision>25</cp:revision>
  <dcterms:created xsi:type="dcterms:W3CDTF">2020-11-24T08:07:37Z</dcterms:created>
  <dcterms:modified xsi:type="dcterms:W3CDTF">2020-11-30T16:40:22Z</dcterms:modified>
</cp:coreProperties>
</file>